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52014"/>
            <a:ext cx="6035040" cy="1982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169178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Propuesta de muestra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Sin cliente: documento de ejemplo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Muestra · contenido ficticio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MUESTRA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Texto de ejemplo para ver cómo cae la lámina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Punto de partida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Situación de partida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Este párrafo es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de relleno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enseña el cuerpo de texto, sus márgenes y su tinta. No describe a ningún cliente ni a ningún proyecto.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Primer punto de una lista de ejemplo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Segundo punto, algo más largo que el anterior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apartado menor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Otro párrafo breve de ejemplo.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Alcance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Tres clases de objetivo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Objetivos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PRINCIPAL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Objetivo de ejemplo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SECUNDARIO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Otro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ASPIRACIONAL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Un tercer objetivo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Una línea que explica el objetivo.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Resumen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Cifras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Indicadores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semanas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Duración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fases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Etapas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Indicador de ejemplo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Fechas ficticias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Calendario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Semana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Primera línea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Segunda línea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Gestión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070864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Gestión</a:t>
            </a:r>
          </a:p>
        </p:txBody>
      </p:sp>
      <p:sp>
        <p:nvSpPr>
          <p:cNvPr id="38" name="Legend"/>
          <p:cNvSpPr/>
          <p:nvPr/>
        </p:nvSpPr>
        <p:spPr>
          <a:xfrm>
            <a:off x="4359655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4771135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Cambio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Inicio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Entrega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Muestra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Equipo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 de ejemplo, sin personas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Perfiles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Dirección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Consultoría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Perfil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Análisis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Descripción ficticia del perfil.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Honorarios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Importes ficticios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Presupuesto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Muestra · contenido ficticio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Concepto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Cantidad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Importe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Fase de ejemplo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uno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Concepto dos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Presupuesto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Alcance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Resumen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Equipo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Honorarios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Contenido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Gracias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Muestra del deck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Contenido ficticio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360º</dc:title>
  <dc:creator>Observatorio 360º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