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11451"/>
            <a:ext cx="6035040" cy="146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2226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D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80422"/>
            <a:ext cx="1463040" cy="3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684"/>
            <a:ext cx="731520" cy="79796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81068"/>
            <a:ext cx="1463040" cy="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2264D"/>
                </a:solidFill>
                <a:latin typeface="Open Sans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22264D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22264D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2264D"/>
              </a:buClr>
              <a:buFont typeface="Arial"/>
              <a:buChar char="•"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22264D"/>
              </a:buClr>
              <a:buFont typeface="Arial"/>
              <a:buChar char="•"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22264D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76723" cy="1565554"/>
          </a:xfrm>
          <a:prstGeom prst="roundRect">
            <a:avLst>
              <a:gd name="adj" fmla="val 4847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4218" y="2057400"/>
            <a:ext cx="5176723" cy="1565554"/>
          </a:xfrm>
          <a:prstGeom prst="roundRect">
            <a:avLst>
              <a:gd name="adj" fmla="val 4847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4218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05436" y="2057400"/>
            <a:ext cx="5176723" cy="1565554"/>
          </a:xfrm>
          <a:prstGeom prst="roundRect">
            <a:avLst>
              <a:gd name="adj" fmla="val 4847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05436" y="2057400"/>
            <a:ext cx="5176723" cy="73152"/>
          </a:xfrm>
          <a:prstGeom prst="rect">
            <a:avLst/>
          </a:prstGeom>
          <a:solidFill>
            <a:srgbClr val="FFD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76723" cy="3017520"/>
          </a:xfrm>
          <a:prstGeom prst="roundRect">
            <a:avLst>
              <a:gd name="adj" fmla="val 2515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2264D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2264D"/>
                </a:solidFill>
                <a:latin typeface="Open Sans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22264D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76723" cy="91440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24218" y="2423160"/>
            <a:ext cx="5176723" cy="3017520"/>
          </a:xfrm>
          <a:prstGeom prst="roundRect">
            <a:avLst>
              <a:gd name="adj" fmla="val 2515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2264D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22264D"/>
                </a:solidFill>
                <a:latin typeface="Open Sans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22264D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24218" y="2423160"/>
            <a:ext cx="5176723" cy="91440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05436" y="2423160"/>
            <a:ext cx="5176723" cy="3017520"/>
          </a:xfrm>
          <a:prstGeom prst="roundRect">
            <a:avLst>
              <a:gd name="adj" fmla="val 2515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22264D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22264D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05436" y="2423160"/>
            <a:ext cx="5176723" cy="91440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22264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22264D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FFD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FFD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2264D"/>
                </a:solidFill>
                <a:latin typeface="Open Sans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226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D8D9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22264D"/>
                </a:solidFill>
                <a:latin typeface="Open Sans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2226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22264D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22264D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76723" cy="1902307"/>
          </a:xfrm>
          <a:prstGeom prst="roundRect">
            <a:avLst>
              <a:gd name="adj" fmla="val 3989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4218" y="2057400"/>
            <a:ext cx="5176723" cy="1902307"/>
          </a:xfrm>
          <a:prstGeom prst="roundRect">
            <a:avLst>
              <a:gd name="adj" fmla="val 3989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4218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05436" y="2057400"/>
            <a:ext cx="5176723" cy="1902307"/>
          </a:xfrm>
          <a:prstGeom prst="roundRect">
            <a:avLst>
              <a:gd name="adj" fmla="val 3989"/>
            </a:avLst>
          </a:prstGeom>
          <a:solidFill>
            <a:srgbClr val="F2F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22264D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22264D"/>
                </a:solidFill>
                <a:latin typeface="Open Sans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22264D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05436" y="2057400"/>
            <a:ext cx="5176723" cy="73152"/>
          </a:xfrm>
          <a:prstGeom prst="rect">
            <a:avLst/>
          </a:prstGeom>
          <a:solidFill>
            <a:srgbClr val="2226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1">
                <a:latin typeface="Open Sans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2264D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22264D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22264D"/>
                </a:solidFill>
              </a:rPr>
              <a:pPr/>
              <a:t>‹Nº›</a:t>
            </a:fld>
            <a:endParaRPr lang="en-ES" b="1">
              <a:solidFill>
                <a:srgbClr val="22264D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2264D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2264D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22264D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22264D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22264D"/>
      </a:dk1>
      <a:lt1>
        <a:srgbClr val="FFFFFF"/>
      </a:lt1>
      <a:dk2>
        <a:srgbClr val="D8D9E4"/>
      </a:dk2>
      <a:lt2>
        <a:srgbClr val="F2F2F6"/>
      </a:lt2>
      <a:accent1>
        <a:srgbClr val="22264D"/>
      </a:accent1>
      <a:accent2>
        <a:srgbClr val="D8D9E4"/>
      </a:accent2>
      <a:accent3>
        <a:srgbClr val="22264D"/>
      </a:accent3>
      <a:accent4>
        <a:srgbClr val="22264D"/>
      </a:accent4>
      <a:accent5>
        <a:srgbClr val="22264D"/>
      </a:accent5>
      <a:accent6>
        <a:srgbClr val="FFDD00"/>
      </a:accent6>
      <a:hlink>
        <a:srgbClr val="22264D"/>
      </a:hlink>
      <a:folHlink>
        <a:srgbClr val="22264D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Profesionales Excepcionales</dc:title>
  <dc:creator>Profesionales Excepcionales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